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3D7E"/>
    <a:srgbClr val="CB1541"/>
    <a:srgbClr val="7694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2"/>
    <p:restoredTop sz="94607"/>
  </p:normalViewPr>
  <p:slideViewPr>
    <p:cSldViewPr snapToGrid="0" snapToObjects="1">
      <p:cViewPr varScale="1">
        <p:scale>
          <a:sx n="77" d="100"/>
          <a:sy n="77" d="100"/>
        </p:scale>
        <p:origin x="13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65E0A-0DCE-DE4D-AAE5-8CAAE0B12FE8}" type="datetimeFigureOut">
              <a:rPr lang="en-US" smtClean="0"/>
              <a:t>3/18/2021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Click to edit Master text styles</a:t>
            </a:r>
          </a:p>
          <a:p>
            <a:pPr lvl="1"/>
            <a:r>
              <a:rPr lang="sl-SI"/>
              <a:t>Second level</a:t>
            </a:r>
          </a:p>
          <a:p>
            <a:pPr lvl="2"/>
            <a:r>
              <a:rPr lang="sl-SI"/>
              <a:t>Third level</a:t>
            </a:r>
          </a:p>
          <a:p>
            <a:pPr lvl="3"/>
            <a:r>
              <a:rPr lang="sl-SI"/>
              <a:t>Fourth level</a:t>
            </a:r>
          </a:p>
          <a:p>
            <a:pPr lvl="4"/>
            <a:r>
              <a:rPr lang="sl-SI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2E568-B760-784D-925F-6E87DCABA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97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7086" y="2487169"/>
            <a:ext cx="7829550" cy="997152"/>
          </a:xfrm>
          <a:ln>
            <a:noFill/>
          </a:ln>
        </p:spPr>
        <p:txBody>
          <a:bodyPr anchor="t">
            <a:normAutofit/>
          </a:bodyPr>
          <a:lstStyle>
            <a:lvl1pPr algn="ctr">
              <a:defRPr sz="4000" b="1">
                <a:solidFill>
                  <a:srgbClr val="063D7E"/>
                </a:solidFill>
              </a:defRPr>
            </a:lvl1pPr>
          </a:lstStyle>
          <a:p>
            <a:r>
              <a:rPr lang="sl-SI" dirty="0"/>
              <a:t>N</a:t>
            </a:r>
            <a:r>
              <a:rPr lang="en-US" dirty="0" err="1"/>
              <a:t>aslov</a:t>
            </a:r>
            <a:endParaRPr lang="en-US" dirty="0"/>
          </a:p>
        </p:txBody>
      </p:sp>
      <p:sp>
        <p:nvSpPr>
          <p:cNvPr id="12" name="Označba mesta besedila 11">
            <a:extLst>
              <a:ext uri="{FF2B5EF4-FFF2-40B4-BE49-F238E27FC236}">
                <a16:creationId xmlns:a16="http://schemas.microsoft.com/office/drawing/2014/main" id="{ABA5022D-BE23-4194-B9E1-EB9B00B9EC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724" y="3623634"/>
            <a:ext cx="7829550" cy="9413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l-SI" dirty="0"/>
              <a:t>Podatki o predavatelju</a:t>
            </a:r>
          </a:p>
        </p:txBody>
      </p:sp>
      <p:sp>
        <p:nvSpPr>
          <p:cNvPr id="11" name="Označba mesta besedila 7">
            <a:extLst>
              <a:ext uri="{FF2B5EF4-FFF2-40B4-BE49-F238E27FC236}">
                <a16:creationId xmlns:a16="http://schemas.microsoft.com/office/drawing/2014/main" id="{808AF09B-41B9-4BD0-99E4-30D8C0B2B1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52313" y="6137453"/>
            <a:ext cx="3460089" cy="4828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l-SI" dirty="0"/>
              <a:t>Datum, kraj</a:t>
            </a:r>
          </a:p>
        </p:txBody>
      </p:sp>
    </p:spTree>
    <p:extLst>
      <p:ext uri="{BB962C8B-B14F-4D97-AF65-F5344CB8AC3E}">
        <p14:creationId xmlns:p14="http://schemas.microsoft.com/office/powerpoint/2010/main" val="1358949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8830" y="1822351"/>
            <a:ext cx="7635210" cy="1258837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rgbClr val="063D7E"/>
                </a:solidFill>
              </a:defRPr>
            </a:lvl1pPr>
          </a:lstStyle>
          <a:p>
            <a:r>
              <a:rPr lang="sl-SI" dirty="0"/>
              <a:t>Naslov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8831" y="3277210"/>
            <a:ext cx="7635209" cy="11045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dirty="0"/>
              <a:t>Podatki o predavatelju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BB14E530-218C-4CC2-89D7-DBF3164BFD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38" y="6386513"/>
            <a:ext cx="7634287" cy="387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sl-SI" dirty="0"/>
              <a:t>Datum, lokacija</a:t>
            </a:r>
          </a:p>
        </p:txBody>
      </p:sp>
    </p:spTree>
    <p:extLst>
      <p:ext uri="{BB962C8B-B14F-4D97-AF65-F5344CB8AC3E}">
        <p14:creationId xmlns:p14="http://schemas.microsoft.com/office/powerpoint/2010/main" val="95065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sebina - Slike in dokume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4FC6692-BD98-4ADE-88DD-99DF8FA92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442609"/>
            <a:ext cx="7886700" cy="720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sl-SI" dirty="0"/>
              <a:t>Vnesite naslov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C39D5C3-3483-4A6F-A0FF-6285C62AA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38681"/>
            <a:ext cx="7886700" cy="4396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Veliko besedilo</a:t>
            </a:r>
          </a:p>
          <a:p>
            <a:pPr lvl="1"/>
            <a:r>
              <a:rPr lang="sl-SI" dirty="0"/>
              <a:t>Second level</a:t>
            </a:r>
          </a:p>
          <a:p>
            <a:pPr lvl="2"/>
            <a:r>
              <a:rPr lang="sl-SI" dirty="0"/>
              <a:t>Third level</a:t>
            </a:r>
          </a:p>
          <a:p>
            <a:pPr lvl="3"/>
            <a:r>
              <a:rPr lang="sl-SI" dirty="0"/>
              <a:t>Fourth level</a:t>
            </a:r>
          </a:p>
          <a:p>
            <a:pPr lvl="4"/>
            <a:r>
              <a:rPr lang="sl-SI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517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sebina - sam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FB6AA8-8539-4117-9C8D-552C2F0F1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5D9721A4-0B99-4C19-917B-32F7050EB4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346200"/>
            <a:ext cx="7886700" cy="454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258699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42609"/>
            <a:ext cx="7886700" cy="7205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Vnesite naslov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167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  <p:sldLayoutId id="214748366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63D7E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BD32F3-BB4A-4461-B2E5-A61DEDD0A3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6617D275-A769-4B2F-A666-8B0266B903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C8DFF9F1-8145-4ED2-9DE7-F9427FB39C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15875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304B5E-1082-442F-A62F-404A8E5EC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19F2B6E-4BD7-4646-A0ED-DC2C5A8A2C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DAF4868-62E2-44AF-BE34-235894CA45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36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7CE7A74-AEF3-45DE-97D4-9CF28C3EA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DF46EE1-45C7-4A61-B850-0146A9A49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19534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5506B4-9EEB-4181-81ED-D1022798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A147B191-7B05-43FC-A022-2009ABC46A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71134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0</Words>
  <Application>Microsoft Office PowerPoint</Application>
  <PresentationFormat>Diaprojekcija na zaslonu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Veliki naslov</dc:title>
  <dc:creator>Microsoft Office User</dc:creator>
  <cp:lastModifiedBy>Anže Rant</cp:lastModifiedBy>
  <cp:revision>28</cp:revision>
  <dcterms:created xsi:type="dcterms:W3CDTF">2019-02-04T15:30:21Z</dcterms:created>
  <dcterms:modified xsi:type="dcterms:W3CDTF">2021-03-18T13:02:17Z</dcterms:modified>
</cp:coreProperties>
</file>